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257" r:id="rId4"/>
    <p:sldId id="293" r:id="rId5"/>
    <p:sldId id="260" r:id="rId6"/>
    <p:sldId id="275" r:id="rId7"/>
    <p:sldId id="276" r:id="rId8"/>
    <p:sldId id="277" r:id="rId9"/>
    <p:sldId id="278" r:id="rId10"/>
    <p:sldId id="279" r:id="rId11"/>
    <p:sldId id="280" r:id="rId12"/>
    <p:sldId id="282" r:id="rId13"/>
    <p:sldId id="283" r:id="rId14"/>
    <p:sldId id="285" r:id="rId15"/>
    <p:sldId id="286" r:id="rId16"/>
    <p:sldId id="287" r:id="rId17"/>
    <p:sldId id="289" r:id="rId18"/>
    <p:sldId id="290" r:id="rId19"/>
    <p:sldId id="291" r:id="rId20"/>
    <p:sldId id="292" r:id="rId21"/>
    <p:sldId id="273" r:id="rId22"/>
    <p:sldId id="274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40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644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57200" y="1752600"/>
            <a:ext cx="8077200" cy="993775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Don’t assume that you have permission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57200" y="3200400"/>
            <a:ext cx="8001000" cy="1066800"/>
          </a:xfrm>
        </p:spPr>
        <p:txBody>
          <a:bodyPr>
            <a:norm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Do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not send promotional email without getting permission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first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993775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Set expectations when people join your list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772400" cy="19812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Tell people what you’ll be sending and how often you’ll be sending it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993775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Don’t wait too long before contacting your subscribers</a:t>
            </a:r>
            <a:endParaRPr lang="en-IN" sz="3600" b="1" dirty="0" smtClean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762000" y="3505200"/>
            <a:ext cx="8001000" cy="1371600"/>
          </a:xfrm>
        </p:spPr>
        <p:txBody>
          <a:bodyPr>
            <a:norm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Lists with a lot of stale addresses can lead to high rates of bounces, spam complaints, and </a:t>
            </a:r>
            <a:r>
              <a:rPr lang="en-IN" sz="2800" b="1" dirty="0" err="1" smtClean="0">
                <a:solidFill>
                  <a:schemeClr val="accent5">
                    <a:lumMod val="50000"/>
                  </a:schemeClr>
                </a:solidFill>
              </a:rPr>
              <a:t>unsubscribes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993775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Don’t hide the unsubscribe/opt-out link in your campaigns</a:t>
            </a:r>
            <a:endParaRPr lang="en-IN" sz="3600" b="1" dirty="0" smtClean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00400"/>
            <a:ext cx="7696200" cy="1143000"/>
          </a:xfrm>
        </p:spPr>
        <p:txBody>
          <a:bodyPr>
            <a:norm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The CAN-SPAM Act requires that an unsubscribe link be present in every campaign that you send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993775"/>
          </a:xfrm>
        </p:spPr>
        <p:txBody>
          <a:bodyPr>
            <a:noAutofit/>
          </a:bodyPr>
          <a:lstStyle/>
          <a:p>
            <a:pPr lvl="0" algn="l" fontAlgn="base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Send your customers a personal email message</a:t>
            </a:r>
            <a:r>
              <a:rPr lang="en-IN" sz="3600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 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3276600"/>
            <a:ext cx="7620000" cy="1524000"/>
          </a:xfrm>
        </p:spPr>
        <p:txBody>
          <a:bodyPr>
            <a:norm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Requesting that they white-list your domain, so that your business emails don't get filtered into Spam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993775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Check to make sure that your Email Authentication is enabled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429000"/>
            <a:ext cx="7772400" cy="1828800"/>
          </a:xfrm>
        </p:spPr>
        <p:txBody>
          <a:bodyPr>
            <a:normAutofit/>
          </a:bodyPr>
          <a:lstStyle/>
          <a:p>
            <a:pPr algn="l" fontAlgn="base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Spammers can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spoof email coming from your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domain which will cause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you to get blacklisted even though you're not sending emails. 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993775"/>
          </a:xfrm>
        </p:spPr>
        <p:txBody>
          <a:bodyPr>
            <a:norm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Examine your email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bounces</a:t>
            </a:r>
            <a:r>
              <a:rPr lang="en-IN" sz="3600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 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429000"/>
            <a:ext cx="7772400" cy="1828800"/>
          </a:xfrm>
        </p:spPr>
        <p:txBody>
          <a:bodyPr>
            <a:norm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If you're being listed on a service (that you may not be aware of), then you should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investigate the reason for the bounce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993775"/>
          </a:xfrm>
        </p:spPr>
        <p:txBody>
          <a:bodyPr>
            <a:norm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Build your own reputation 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429000"/>
            <a:ext cx="7772400" cy="1828800"/>
          </a:xfrm>
        </p:spPr>
        <p:txBody>
          <a:bodyPr>
            <a:norm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The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best thing you can do for your long-term success with email is to get a private IP address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993775"/>
          </a:xfrm>
        </p:spPr>
        <p:txBody>
          <a:bodyPr>
            <a:norm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Link Right 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3200400"/>
            <a:ext cx="7772400" cy="18288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Make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your links have real anchor text that isn’t a URL. So, instead of linking a domain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name,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use words like ‘Visit my site’ and link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those to look less suspicious to spam filters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993775"/>
          </a:xfrm>
        </p:spPr>
        <p:txBody>
          <a:bodyPr>
            <a:norm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Code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Right 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3200400"/>
            <a:ext cx="7772400" cy="18288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When coding an email avoid copy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and paste from Microsoft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Word. Use an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email editor, or else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simple text editor like Notepad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/>
          <a:lstStyle/>
          <a:p>
            <a:r>
              <a:rPr lang="en-IN" b="1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Video 6</a:t>
            </a:r>
            <a:endParaRPr lang="en-IN" b="1" dirty="0">
              <a:solidFill>
                <a:schemeClr val="accent5">
                  <a:lumMod val="50000"/>
                </a:schemeClr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295400" y="3581400"/>
            <a:ext cx="6400800" cy="1905000"/>
          </a:xfrm>
        </p:spPr>
        <p:txBody>
          <a:bodyPr>
            <a:noAutofit/>
          </a:bodyPr>
          <a:lstStyle/>
          <a:p>
            <a:pPr lvl="0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Email Deliverability Strategies</a:t>
            </a:r>
          </a:p>
          <a:p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A. How to keep your email out of the spam box?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993775"/>
          </a:xfrm>
        </p:spPr>
        <p:txBody>
          <a:bodyPr>
            <a:norm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Affiliate Management 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3200400"/>
            <a:ext cx="7772400" cy="18288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Always hand-pick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your affiliates before you let them promote your goodies: put all incoming affiliates through a screening process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1905000"/>
            <a:ext cx="7620000" cy="3810000"/>
          </a:xfrm>
        </p:spPr>
        <p:txBody>
          <a:bodyPr>
            <a:noAutofit/>
          </a:bodyPr>
          <a:lstStyle/>
          <a:p>
            <a:pPr algn="l">
              <a:lnSpc>
                <a:spcPct val="170000"/>
              </a:lnSpc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Conclusion</a:t>
            </a:r>
          </a:p>
          <a:p>
            <a:pPr algn="l"/>
            <a:endParaRPr lang="en-IN" sz="2800" b="1" dirty="0" smtClean="0">
              <a:solidFill>
                <a:schemeClr val="accent5">
                  <a:lumMod val="50000"/>
                </a:schemeClr>
              </a:solidFill>
              <a:latin typeface="+mj-lt"/>
            </a:endParaRPr>
          </a:p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Ultimately,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 Follow these practices  to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control those factors that may lead your domain or email as being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labelled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as a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spam</a:t>
            </a:r>
            <a:r>
              <a:rPr lang="en-IN" sz="2800" dirty="0" smtClean="0"/>
              <a:t>.</a:t>
            </a:r>
            <a:endParaRPr lang="en-IN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2667000"/>
            <a:ext cx="7772400" cy="1470025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Thank You</a:t>
            </a:r>
            <a:endParaRPr lang="en-US" sz="60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981200"/>
            <a:ext cx="7162800" cy="38862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Baskerville Old Face" pitchFamily="18" charset="0"/>
              </a:rPr>
              <a:t>	</a:t>
            </a:r>
            <a:r>
              <a:rPr lang="en-IN" sz="3600" b="1" dirty="0" smtClean="0">
                <a:solidFill>
                  <a:srgbClr val="F4740A"/>
                </a:solidFill>
                <a:latin typeface="Georgia" pitchFamily="18" charset="0"/>
              </a:rPr>
              <a:t>Let's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 look </a:t>
            </a:r>
          </a:p>
          <a:p>
            <a:pPr>
              <a:buNone/>
            </a:pPr>
            <a:r>
              <a:rPr lang="en-IN" sz="28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	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at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what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spam is, how spam filters and firewalls work, and some of the steps you can take to avoid being flagged.</a:t>
            </a:r>
          </a:p>
          <a:p>
            <a:pPr>
              <a:buNone/>
            </a:pPr>
            <a:endParaRPr lang="en-IN" sz="280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Autofit/>
          </a:bodyPr>
          <a:lstStyle/>
          <a:p>
            <a:pPr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Spam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762000" y="3200400"/>
            <a:ext cx="7620000" cy="1981200"/>
          </a:xfrm>
        </p:spPr>
        <p:txBody>
          <a:bodyPr>
            <a:normAutofit/>
          </a:bodyPr>
          <a:lstStyle/>
          <a:p>
            <a:pPr algn="l" fontAlgn="base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Spam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is unsolicited, irrelevant email, sent in bulk to a list of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people. It poorly affects the deliverability rates.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Autofit/>
          </a:bodyPr>
          <a:lstStyle/>
          <a:p>
            <a:pPr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Spam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Filters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762000" y="3200400"/>
            <a:ext cx="7620000" cy="1981200"/>
          </a:xfrm>
        </p:spPr>
        <p:txBody>
          <a:bodyPr>
            <a:normAutofit/>
          </a:bodyPr>
          <a:lstStyle/>
          <a:p>
            <a:pPr algn="l" fontAlgn="base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Spam filters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judge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the spamminess of an email. They’ll weigh each factor and add them up to assign a spam score, which helps determine whether a campaign will pass through the filter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. 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Autofit/>
          </a:bodyPr>
          <a:lstStyle/>
          <a:p>
            <a:pPr algn="l" fontAlgn="base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Email Firewalls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696200" cy="2362200"/>
          </a:xfrm>
        </p:spPr>
        <p:txBody>
          <a:bodyPr>
            <a:norm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A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lot like spam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filters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they are designed to regulate incoming email based on a set of rules that have been established by the email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server.</a:t>
            </a:r>
          </a:p>
          <a:p>
            <a:pPr algn="l"/>
            <a:endParaRPr lang="en-IN" sz="28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endParaRPr lang="en-IN" sz="28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62000" y="2133601"/>
            <a:ext cx="8001000" cy="990600"/>
          </a:xfrm>
        </p:spPr>
        <p:txBody>
          <a:bodyPr>
            <a:normAutofit/>
          </a:bodyPr>
          <a:lstStyle/>
          <a:p>
            <a:pPr algn="l" fontAlgn="base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Tips and Best Practices</a:t>
            </a:r>
            <a:endParaRPr lang="en-IN" sz="3600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352800"/>
            <a:ext cx="7772400" cy="16002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The following tips can help you prevent spam complaints as you start sending email to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subscribers.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62000" y="1905000"/>
            <a:ext cx="7696200" cy="993775"/>
          </a:xfrm>
        </p:spPr>
        <p:txBody>
          <a:bodyPr>
            <a:noAutofit/>
          </a:bodyPr>
          <a:lstStyle/>
          <a:p>
            <a:pPr lvl="0" algn="l" fontAlgn="base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Choose your opt-in method </a:t>
            </a:r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wisely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772400" cy="1600200"/>
          </a:xfrm>
        </p:spPr>
        <p:txBody>
          <a:bodyPr>
            <a:norm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Consider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your audience and the applicable legal requirements in your area to determine which opt-in method is right for you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993775"/>
          </a:xfrm>
        </p:spPr>
        <p:txBody>
          <a:bodyPr>
            <a:noAutofit/>
          </a:bodyPr>
          <a:lstStyle/>
          <a:p>
            <a:pPr lvl="0" algn="l"/>
            <a:r>
              <a:rPr lang="en-IN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Don’t use purchased, rented, or scraped lists</a:t>
            </a:r>
            <a:endParaRPr lang="en-IN" sz="3600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9600" y="3429000"/>
            <a:ext cx="7848600" cy="2286000"/>
          </a:xfrm>
        </p:spPr>
        <p:txBody>
          <a:bodyPr>
            <a:noAutofit/>
          </a:bodyPr>
          <a:lstStyle/>
          <a:p>
            <a:pPr algn="l"/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Sending to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such a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list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can </a:t>
            </a:r>
            <a:r>
              <a:rPr lang="en-IN" sz="2800" b="1" dirty="0" smtClean="0">
                <a:solidFill>
                  <a:schemeClr val="accent5">
                    <a:lumMod val="50000"/>
                  </a:schemeClr>
                </a:solidFill>
              </a:rPr>
              <a:t>impact your ability to market your business, potentially damage your brand, and even result in legal ramifications</a:t>
            </a:r>
            <a:endParaRPr lang="en-IN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1382</TotalTime>
  <Words>489</Words>
  <Application>Microsoft Office PowerPoint</Application>
  <PresentationFormat>On-screen Show (4:3)</PresentationFormat>
  <Paragraphs>44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Slide 1</vt:lpstr>
      <vt:lpstr>Video 6</vt:lpstr>
      <vt:lpstr>Slide 3</vt:lpstr>
      <vt:lpstr>Spam</vt:lpstr>
      <vt:lpstr>Spam Filters</vt:lpstr>
      <vt:lpstr>Email Firewalls</vt:lpstr>
      <vt:lpstr>Tips and Best Practices</vt:lpstr>
      <vt:lpstr>Choose your opt-in method wisely</vt:lpstr>
      <vt:lpstr>Don’t use purchased, rented, or scraped lists</vt:lpstr>
      <vt:lpstr>Don’t assume that you have permission</vt:lpstr>
      <vt:lpstr>Set expectations when people join your list</vt:lpstr>
      <vt:lpstr>Don’t wait too long before contacting your subscribers</vt:lpstr>
      <vt:lpstr>Don’t hide the unsubscribe/opt-out link in your campaigns</vt:lpstr>
      <vt:lpstr>Send your customers a personal email message </vt:lpstr>
      <vt:lpstr>Check to make sure that your Email Authentication is enabled</vt:lpstr>
      <vt:lpstr>Examine your email bounces </vt:lpstr>
      <vt:lpstr>Build your own reputation </vt:lpstr>
      <vt:lpstr>Link Right </vt:lpstr>
      <vt:lpstr>Code Right </vt:lpstr>
      <vt:lpstr>Affiliate Management </vt:lpstr>
      <vt:lpstr>Slide 21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Ashish Nikhanj</dc:creator>
  <cp:lastModifiedBy>Ashish Nikhanj</cp:lastModifiedBy>
  <cp:revision>66</cp:revision>
  <dcterms:created xsi:type="dcterms:W3CDTF">2006-08-16T00:00:00Z</dcterms:created>
  <dcterms:modified xsi:type="dcterms:W3CDTF">2016-10-22T18:37:08Z</dcterms:modified>
</cp:coreProperties>
</file>